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28E787-66C8-4FEC-98E8-B0EAC4A61D8C}" type="datetimeFigureOut">
              <a:rPr lang="en-NZ"/>
              <a:pPr>
                <a:defRPr/>
              </a:pPr>
              <a:t>18/02/2014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6D808C-4101-469D-B088-F6CB05793F4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732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D1D787B-0DDB-4748-AFC6-3EEA866513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992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4D6408-429A-479B-B298-7DDEF93F54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825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CE116B-7B26-430B-934E-435BC83B8D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304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337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7EF3BF-8A4D-4810-A88D-B70728BF3B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157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F61B80-3364-4C29-9E89-8891EE975E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281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F15610-D3E4-40E3-AF31-62B793E219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05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B309B9-635E-4B92-AF32-BB4AA3E470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309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334777-04EB-47FC-B87D-E92706D910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843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623A5C-E5F2-4ED4-8AD3-857403F725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316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3116D5-41E5-4B25-BA36-F4B398A87F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458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Make haste, O God, to save me;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come to my aid.</a:t>
            </a:r>
            <a:endParaRPr lang="en-NZ" dirty="0"/>
          </a:p>
          <a:p>
            <a:r>
              <a:rPr lang="en-GB" dirty="0"/>
              <a:t>		May those who seek to kill me</a:t>
            </a:r>
            <a:endParaRPr lang="en-NZ" dirty="0"/>
          </a:p>
          <a:p>
            <a:r>
              <a:rPr lang="en-GB" dirty="0"/>
              <a:t>		be utterly dismayed.</a:t>
            </a:r>
            <a:endParaRPr lang="en-NZ" dirty="0"/>
          </a:p>
          <a:p>
            <a:r>
              <a:rPr lang="en-GB" dirty="0"/>
              <a:t>	May all who seek my ruin</a:t>
            </a:r>
            <a:endParaRPr lang="en-NZ" dirty="0"/>
          </a:p>
          <a:p>
            <a:r>
              <a:rPr lang="en-GB" dirty="0"/>
              <a:t>		be turned back in disgrace,</a:t>
            </a:r>
            <a:endParaRPr lang="en-NZ" dirty="0"/>
          </a:p>
          <a:p>
            <a:r>
              <a:rPr lang="en-GB" dirty="0"/>
              <a:t>		and may all those who mock me</a:t>
            </a:r>
            <a:endParaRPr lang="en-NZ" dirty="0"/>
          </a:p>
          <a:p>
            <a:r>
              <a:rPr lang="en-GB" dirty="0"/>
              <a:t>		with shame their steps retrace.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But may all those who seek you</a:t>
            </a:r>
            <a:endParaRPr lang="en-NZ" dirty="0"/>
          </a:p>
          <a:p>
            <a:r>
              <a:rPr lang="en-GB" dirty="0"/>
              <a:t>		rejoice in you always;</a:t>
            </a:r>
            <a:endParaRPr lang="en-NZ" dirty="0"/>
          </a:p>
          <a:p>
            <a:r>
              <a:rPr lang="en-GB" dirty="0"/>
              <a:t>		may those who love salvation</a:t>
            </a:r>
            <a:endParaRPr lang="en-NZ" dirty="0"/>
          </a:p>
          <a:p>
            <a:r>
              <a:rPr lang="en-GB" dirty="0"/>
              <a:t>		say, “To our God be praise!”</a:t>
            </a:r>
            <a:endParaRPr lang="en-NZ" dirty="0"/>
          </a:p>
          <a:p>
            <a:r>
              <a:rPr lang="en-GB" dirty="0"/>
              <a:t>	Yet I am poor and needy;</a:t>
            </a:r>
            <a:endParaRPr lang="en-NZ" dirty="0"/>
          </a:p>
          <a:p>
            <a:r>
              <a:rPr lang="en-GB" dirty="0"/>
              <a:t>		come quickly, God, I pray.</a:t>
            </a:r>
            <a:endParaRPr lang="en-NZ" dirty="0"/>
          </a:p>
          <a:p>
            <a:r>
              <a:rPr lang="en-GB" dirty="0"/>
              <a:t>		You are my help and saviour;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do not delay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David Jenkins, 1848–1915, alt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2014-02-18T08:24:03Z</dcterms:created>
  <dcterms:modified xsi:type="dcterms:W3CDTF">2014-02-18T08:25:08Z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